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8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2.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4.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5.png"/><Relationship Id="rId6" Type="http://schemas.openxmlformats.org/officeDocument/2006/relationships/image" Target="../media/image63.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67.png"/><Relationship Id="rId12"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6.png"/><Relationship Id="rId14" Type="http://schemas.openxmlformats.org/officeDocument/2006/relationships/image" Target="../media/image80.png"/><Relationship Id="rId17" Type="http://schemas.openxmlformats.org/officeDocument/2006/relationships/image" Target="../media/image73.png"/><Relationship Id="rId16" Type="http://schemas.openxmlformats.org/officeDocument/2006/relationships/image" Target="../media/image64.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81.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71.png"/><Relationship Id="rId5"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9.png"/><Relationship Id="rId7"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9.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60.png"/><Relationship Id="rId13" Type="http://schemas.openxmlformats.org/officeDocument/2006/relationships/image" Target="../media/image44.png"/><Relationship Id="rId12" Type="http://schemas.openxmlformats.org/officeDocument/2006/relationships/image" Target="../media/image42.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37.png"/><Relationship Id="rId9" Type="http://schemas.openxmlformats.org/officeDocument/2006/relationships/image" Target="../media/image45.png"/><Relationship Id="rId15" Type="http://schemas.openxmlformats.org/officeDocument/2006/relationships/image" Target="../media/image47.png"/><Relationship Id="rId14" Type="http://schemas.openxmlformats.org/officeDocument/2006/relationships/image" Target="../media/image61.png"/><Relationship Id="rId17" Type="http://schemas.openxmlformats.org/officeDocument/2006/relationships/image" Target="../media/image48.png"/><Relationship Id="rId16" Type="http://schemas.openxmlformats.org/officeDocument/2006/relationships/image" Target="../media/image46.png"/><Relationship Id="rId5" Type="http://schemas.openxmlformats.org/officeDocument/2006/relationships/image" Target="../media/image72.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